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7"/>
  </p:notesMasterIdLst>
  <p:handoutMasterIdLst>
    <p:handoutMasterId r:id="rId8"/>
  </p:handoutMasterIdLst>
  <p:sldIdLst>
    <p:sldId id="256" r:id="rId2"/>
    <p:sldId id="419" r:id="rId3"/>
    <p:sldId id="420" r:id="rId4"/>
    <p:sldId id="418" r:id="rId5"/>
    <p:sldId id="421" r:id="rId6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99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3C5C34C-1013-4A98-B5E3-47F64F9C40B1}" type="datetimeFigureOut">
              <a:rPr lang="pt-BR"/>
              <a:pPr>
                <a:defRPr/>
              </a:pPr>
              <a:t>21/02/2023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09A7AAC-4054-4994-906D-E00A3C35B0A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52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9D639-2B8F-4E60-82C5-C4A34224B323}" type="datetimeFigureOut">
              <a:rPr lang="pt-BR" smtClean="0"/>
              <a:t>21/02/2023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CA9E9-82BB-40A9-B193-5B1910FDA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569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2/21/2023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2/21/2023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2/21/2023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38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2/21/2023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2/21/2023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2/21/2023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3343C1-2C4C-495E-A942-24B5EE66D3C5}" type="datetimeFigureOut">
              <a:rPr lang="pt-BR" smtClean="0"/>
              <a:pPr>
                <a:defRPr/>
              </a:pPr>
              <a:t>21/02/2023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A4ACB-83D6-425F-B413-A3E54233AD27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3061FA-D887-43F9-BC11-242D7229E0A2}" type="datetimeFigureOut">
              <a:rPr lang="pt-BR" smtClean="0"/>
              <a:pPr>
                <a:defRPr/>
              </a:pPr>
              <a:t>21/02/2023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58350-9F49-4B31-9585-1A1142CB9F41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3E2F9E-4F23-40D6-938B-2E6967E1FD49}" type="datetimeFigureOut">
              <a:rPr lang="pt-BR" smtClean="0"/>
              <a:pPr>
                <a:defRPr/>
              </a:pPr>
              <a:t>21/02/2023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75133-73D4-4002-A230-41E03E3BFD3B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pPr>
              <a:defRPr/>
            </a:pPr>
            <a:fld id="{8B831BBA-1598-499E-A474-6680610B3E98}" type="datetimeFigureOut">
              <a:rPr lang="pt-BR" smtClean="0"/>
              <a:pPr>
                <a:defRPr/>
              </a:pPr>
              <a:t>21/02/2023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0E946-09BD-4BCE-A971-BA98225A1EFF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2/21/2023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2/21/2023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ctrTitle" idx="4294967295"/>
          </p:nvPr>
        </p:nvSpPr>
        <p:spPr>
          <a:xfrm>
            <a:off x="469775" y="476672"/>
            <a:ext cx="3814193" cy="2376264"/>
          </a:xfrm>
        </p:spPr>
        <p:txBody>
          <a:bodyPr anchor="t">
            <a:normAutofit/>
          </a:bodyPr>
          <a:lstStyle/>
          <a:p>
            <a:pPr eaLnBrk="1" hangingPunct="1"/>
            <a:r>
              <a:rPr lang="pt-BR" altLang="pt-BR" sz="6000" cap="small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cs typeface="Segoe UI" panose="020B0502040204020203" pitchFamily="34" charset="0"/>
              </a:rPr>
              <a:t>Gestão de</a:t>
            </a:r>
            <a:br>
              <a:rPr lang="pt-BR" altLang="pt-BR" sz="6000" cap="small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cs typeface="Segoe UI" panose="020B0502040204020203" pitchFamily="34" charset="0"/>
              </a:rPr>
            </a:br>
            <a:r>
              <a:rPr lang="pt-BR" altLang="pt-BR" sz="6000" cap="small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cs typeface="Segoe UI" panose="020B0502040204020203" pitchFamily="34" charset="0"/>
              </a:rPr>
              <a:t>Projetos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347864" y="4920134"/>
            <a:ext cx="5549177" cy="14414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r" fontAlgn="auto">
              <a:buFont typeface="Arial" panose="020B0604020202020204" pitchFamily="34" charset="0"/>
              <a:buNone/>
              <a:defRPr/>
            </a:pPr>
            <a:r>
              <a:rPr lang="pt-BR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Aluno: Caio da Silveira Rodrigues</a:t>
            </a:r>
          </a:p>
          <a:p>
            <a:pPr marL="0" indent="0" algn="r" fontAlgn="auto">
              <a:buFont typeface="Arial" panose="020B0604020202020204" pitchFamily="34" charset="0"/>
              <a:buNone/>
              <a:defRPr/>
            </a:pPr>
            <a:r>
              <a:rPr lang="pt-BR" sz="1600" b="1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Curso: Análise e Des. De Sistemas</a:t>
            </a:r>
          </a:p>
          <a:p>
            <a:pPr marL="0" indent="0" algn="r" fontAlgn="auto">
              <a:buFont typeface="Arial" panose="020B0604020202020204" pitchFamily="34" charset="0"/>
              <a:buNone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728689" y="6309320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1º semestre - 2023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412776"/>
            <a:ext cx="4320480" cy="3081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Desenho de uma pessoa&#10;&#10;Descrição gerada automaticamente">
            <a:extLst>
              <a:ext uri="{FF2B5EF4-FFF2-40B4-BE49-F238E27FC236}">
                <a16:creationId xmlns:a16="http://schemas.microsoft.com/office/drawing/2014/main" id="{B7133342-FA08-4DB6-A705-A1D5219CB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12776"/>
            <a:ext cx="3744417" cy="1656184"/>
          </a:xfrm>
        </p:spPr>
      </p:pic>
      <p:sp>
        <p:nvSpPr>
          <p:cNvPr id="2" name="Retângulo 1"/>
          <p:cNvSpPr/>
          <p:nvPr/>
        </p:nvSpPr>
        <p:spPr>
          <a:xfrm>
            <a:off x="457200" y="332656"/>
            <a:ext cx="6480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/>
            </a:pPr>
            <a:r>
              <a:rPr lang="pt-BR" sz="32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1º Projeto de Vida Financeira</a:t>
            </a:r>
          </a:p>
        </p:txBody>
      </p:sp>
      <p:pic>
        <p:nvPicPr>
          <p:cNvPr id="6" name="Imagem 5" descr="Casa com janelas de vidro&#10;&#10;Descrição gerada automaticamente">
            <a:extLst>
              <a:ext uri="{FF2B5EF4-FFF2-40B4-BE49-F238E27FC236}">
                <a16:creationId xmlns:a16="http://schemas.microsoft.com/office/drawing/2014/main" id="{2D68870E-26BA-4A7D-9B23-F70A9BDBD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1436656"/>
            <a:ext cx="3744417" cy="1656184"/>
          </a:xfrm>
          <a:prstGeom prst="rect">
            <a:avLst/>
          </a:prstGeom>
        </p:spPr>
      </p:pic>
      <p:pic>
        <p:nvPicPr>
          <p:cNvPr id="9" name="Imagem 8" descr="Carro prateado estacionado&#10;&#10;Descrição gerada automaticamente">
            <a:extLst>
              <a:ext uri="{FF2B5EF4-FFF2-40B4-BE49-F238E27FC236}">
                <a16:creationId xmlns:a16="http://schemas.microsoft.com/office/drawing/2014/main" id="{D6C36B87-11F2-4809-B833-A5919F8099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65161"/>
            <a:ext cx="3744415" cy="1653740"/>
          </a:xfrm>
          <a:prstGeom prst="rect">
            <a:avLst/>
          </a:prstGeom>
        </p:spPr>
      </p:pic>
      <p:pic>
        <p:nvPicPr>
          <p:cNvPr id="11" name="Imagem 10" descr="Avião de grande porte voando no céu&#10;&#10;Descrição gerada automaticamente">
            <a:extLst>
              <a:ext uri="{FF2B5EF4-FFF2-40B4-BE49-F238E27FC236}">
                <a16:creationId xmlns:a16="http://schemas.microsoft.com/office/drawing/2014/main" id="{3216C2F7-88E7-4C48-BF16-49C2E8972F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9" y="3765161"/>
            <a:ext cx="3744415" cy="16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81A88C5-6948-4C6C-B58B-692532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1593850" cy="983790"/>
          </a:xfrm>
        </p:spPr>
      </p:pic>
      <p:sp>
        <p:nvSpPr>
          <p:cNvPr id="2" name="Retângulo 1"/>
          <p:cNvSpPr/>
          <p:nvPr/>
        </p:nvSpPr>
        <p:spPr>
          <a:xfrm>
            <a:off x="457200" y="332656"/>
            <a:ext cx="6480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/>
            </a:pPr>
            <a:r>
              <a:rPr lang="pt-BR" sz="32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2º Projeto de Vida Profissional</a:t>
            </a:r>
          </a:p>
        </p:txBody>
      </p:sp>
      <p:pic>
        <p:nvPicPr>
          <p:cNvPr id="6" name="Imagem 5" descr="Forma, Círculo&#10;&#10;Descrição gerada automaticamente">
            <a:extLst>
              <a:ext uri="{FF2B5EF4-FFF2-40B4-BE49-F238E27FC236}">
                <a16:creationId xmlns:a16="http://schemas.microsoft.com/office/drawing/2014/main" id="{DA025D64-B8D0-4075-88FC-2C0FC620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56" y="1435814"/>
            <a:ext cx="1599458" cy="983790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33A1718C-33A5-4703-9957-E9279C122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20" y="1412776"/>
            <a:ext cx="1590578" cy="983790"/>
          </a:xfrm>
          <a:prstGeom prst="rect">
            <a:avLst/>
          </a:prstGeom>
        </p:spPr>
      </p:pic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69659FA-3EB7-4EBA-98F1-4CED1A3C7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4950"/>
            <a:ext cx="8572500" cy="2962322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FE5FDD19-E583-426A-978B-40181DB71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36" y="3140968"/>
            <a:ext cx="5724128" cy="20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Uma imagem contendo monitor, foto, azul, mesa&#10;&#10;Descrição gerada automaticamente">
            <a:extLst>
              <a:ext uri="{FF2B5EF4-FFF2-40B4-BE49-F238E27FC236}">
                <a16:creationId xmlns:a16="http://schemas.microsoft.com/office/drawing/2014/main" id="{07657579-4EBF-4271-AAEE-B7A5BFF1C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7550"/>
            <a:ext cx="3022400" cy="1699342"/>
          </a:xfrm>
        </p:spPr>
      </p:pic>
      <p:sp>
        <p:nvSpPr>
          <p:cNvPr id="2" name="Retângulo 1"/>
          <p:cNvSpPr/>
          <p:nvPr/>
        </p:nvSpPr>
        <p:spPr>
          <a:xfrm>
            <a:off x="457200" y="332656"/>
            <a:ext cx="6480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/>
            </a:pPr>
            <a:r>
              <a:rPr lang="pt-BR" sz="32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3º Projeto de Vida Espiritual</a:t>
            </a:r>
          </a:p>
        </p:txBody>
      </p:sp>
      <p:pic>
        <p:nvPicPr>
          <p:cNvPr id="7" name="Imagem 6" descr="Pessoa andando de moto&#10;&#10;Descrição gerada automaticamente">
            <a:extLst>
              <a:ext uri="{FF2B5EF4-FFF2-40B4-BE49-F238E27FC236}">
                <a16:creationId xmlns:a16="http://schemas.microsoft.com/office/drawing/2014/main" id="{584B5739-E6CA-449F-B674-246C6594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556792"/>
            <a:ext cx="3022400" cy="1700100"/>
          </a:xfrm>
          <a:prstGeom prst="rect">
            <a:avLst/>
          </a:prstGeom>
        </p:spPr>
      </p:pic>
      <p:pic>
        <p:nvPicPr>
          <p:cNvPr id="10" name="Imagem 9" descr="Uma imagem contendo Forma&#10;&#10;Descrição gerada automaticamente">
            <a:extLst>
              <a:ext uri="{FF2B5EF4-FFF2-40B4-BE49-F238E27FC236}">
                <a16:creationId xmlns:a16="http://schemas.microsoft.com/office/drawing/2014/main" id="{8594F198-85E7-461A-8AF5-D945AA6B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01109"/>
            <a:ext cx="7848872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3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Texto&#10;&#10;Descrição gerada automaticamente">
            <a:extLst>
              <a:ext uri="{FF2B5EF4-FFF2-40B4-BE49-F238E27FC236}">
                <a16:creationId xmlns:a16="http://schemas.microsoft.com/office/drawing/2014/main" id="{68CCFB8D-639A-4522-87B3-2618FE429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3041"/>
          </a:xfrm>
        </p:spPr>
      </p:pic>
    </p:spTree>
    <p:extLst>
      <p:ext uri="{BB962C8B-B14F-4D97-AF65-F5344CB8AC3E}">
        <p14:creationId xmlns:p14="http://schemas.microsoft.com/office/powerpoint/2010/main" val="1258563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23040</TotalTime>
  <Words>38</Words>
  <Application>Microsoft Office PowerPoint</Application>
  <PresentationFormat>Apresentação na tela (4:3)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Cambria</vt:lpstr>
      <vt:lpstr>Lucida Sans Unicode</vt:lpstr>
      <vt:lpstr>Segoe UI</vt:lpstr>
      <vt:lpstr>Verdana</vt:lpstr>
      <vt:lpstr>Wingdings 2</vt:lpstr>
      <vt:lpstr>Wingdings 3</vt:lpstr>
      <vt:lpstr>Concurso</vt:lpstr>
      <vt:lpstr>Gestão de Projetos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Gerência de Projetos</dc:title>
  <dc:creator>Angela Alencar</dc:creator>
  <cp:lastModifiedBy>Caio Silveira Rodrigues</cp:lastModifiedBy>
  <cp:revision>202</cp:revision>
  <dcterms:created xsi:type="dcterms:W3CDTF">2009-02-03T18:21:18Z</dcterms:created>
  <dcterms:modified xsi:type="dcterms:W3CDTF">2023-02-21T18:47:59Z</dcterms:modified>
</cp:coreProperties>
</file>